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Inter" panose="02000503000000020004" pitchFamily="2" charset="0"/>
      <p:regular r:id="rId17"/>
    </p:embeddedFont>
    <p:embeddedFont>
      <p:font typeface="Petrona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75CE1-262C-964B-89A9-6DE766FDCC17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33A14-B874-4A43-8371-E9A9C0FC3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4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648" y="2127171"/>
            <a:ext cx="1373505" cy="10153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82697"/>
            <a:ext cx="521827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Infosys Springboard 5.0
</a:t>
            </a:r>
            <a:r>
              <a:rPr lang="en-US" sz="37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E-Learning Platform 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280190" y="501372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presentation on the E-Learning Platform Project. We will delve into its key features, development process, and successful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1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824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implemented secure user authentication and role-based dashboards for admins, professors and students.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962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a dynamic course management system with course recommendations.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013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automated email/SMS notifications for user registration.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64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Delivered an intuitive admin dashboard for managing users, courses, and system settings.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11571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Deliverables</a:t>
            </a:r>
            <a:endParaRPr lang="en-US" sz="4650" dirty="0"/>
          </a:p>
        </p:txBody>
      </p:sp>
      <p:sp>
        <p:nvSpPr>
          <p:cNvPr id="8" name="Text 6"/>
          <p:cNvSpPr/>
          <p:nvPr/>
        </p:nvSpPr>
        <p:spPr>
          <a:xfrm>
            <a:off x="7599521" y="21282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Functional Modules: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6952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User Authentication and Registration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74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Availability and Feedback Management Course Information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425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094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Design: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Comprehensive schemas for users, courses, schedules, and feedback. 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393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Front-End Interface: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Responsive UI built with Angular, including form validations and dashboards. 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3692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Back-End Functionality: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Robust Spring Boot APIs for seamless system operations. 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611297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8070" y="1609844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secure login, role-based access, and data protection.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8070" y="2026563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Handling increased user load and growing data without affecting performance.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8070" y="2443282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Designing a user-friendly and responsive interface across different devices. 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070" y="2860000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complex relationships between courses, students, and schedules.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070" y="3442335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070" y="4104918"/>
            <a:ext cx="6058495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Solutions Implemented</a:t>
            </a:r>
            <a:endParaRPr lang="en-US" sz="4400" dirty="0"/>
          </a:p>
        </p:txBody>
      </p:sp>
      <p:sp>
        <p:nvSpPr>
          <p:cNvPr id="9" name="Text 7"/>
          <p:cNvSpPr/>
          <p:nvPr/>
        </p:nvSpPr>
        <p:spPr>
          <a:xfrm>
            <a:off x="748070" y="5126950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Implemented Spring Security with encryption, role-based access control, and secure password storage.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8070" y="5543669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a scalable MySQL database with optimized queries and deployed the backend on a high-performance server.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8070" y="5960388"/>
            <a:ext cx="131342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Built a responsive Angular-based UI with consistent navigation, form validations, and graphical course progress representation.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8070" y="6719054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Designed normalized SQL schemas and implemented effective indexing for faster data retrieval.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48070" y="7301389"/>
            <a:ext cx="1313426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210" y="450056"/>
            <a:ext cx="4296847" cy="537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10" y="1232654"/>
            <a:ext cx="818436" cy="1309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3152" y="1396246"/>
            <a:ext cx="264545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User Experience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123152" y="1762839"/>
            <a:ext cx="693443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Delivered a responsive and user-friendly web interface, enabling seamless navigation for students and administrators.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210" y="2542103"/>
            <a:ext cx="818436" cy="1309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3152" y="2705695"/>
            <a:ext cx="292500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Course Management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23152" y="3072289"/>
            <a:ext cx="6934438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implemented a robust course availability and booking.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210" y="3851553"/>
            <a:ext cx="818436" cy="1309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3152" y="4015145"/>
            <a:ext cx="28711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System Architecture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123152" y="4381738"/>
            <a:ext cx="693443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a scalable backend capable of handling high user traffic and data volume without performance degradation.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210" y="5161002"/>
            <a:ext cx="818436" cy="13094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23152" y="5324594"/>
            <a:ext cx="221646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Engagement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123152" y="5691188"/>
            <a:ext cx="693443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and progress tracking fostered higher engagement and timely course completion rates.</a:t>
            </a:r>
            <a:endParaRPr lang="en-US" sz="12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10" y="6470452"/>
            <a:ext cx="818436" cy="130944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23152" y="6634043"/>
            <a:ext cx="285976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and Reliable Platform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123152" y="7000637"/>
            <a:ext cx="6934438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data security and system reliability through robust authentication and error-handling mechanisms.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67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E-Learning Platform Project has been a resounding success, delivering a comprehensive and engaging learning experience. We are committed to continually improving and expanding the platform to meet the evolving needs of learners and educators.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850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feedback.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030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excited to continue developing this platform and making it the best learning experience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89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3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29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Mentor 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Sanjeev Gone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658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Adarsh Patil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8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Pricilla Ruby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0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Sahana 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92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Sane Navya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346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 Rasel Saikat Ul Hoque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37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616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E-Learning System is an online platform designed to offer effortless access to virtual education for learners and professionals.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678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Developed with a powerful technology stack that includes Angular for the user interface, Spring Boot for the server-side logic, and MySQL for data storage, the system supports user authentication, role-specific features, and course administration.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47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Featuring role-based access control, the platform delivers personalized experiences tailored to the needs of students, instructors, and administrators.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398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solution prioritizes scalability, secure information management, and an intuitive interface to address the increasing need for adaptable and effective digital learning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 and Scope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emphasizes scalability, secure data handling, and a user-friendly interface, aiming to meet the growing demand for flexible and efficient e-learning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encompasses the development of a comprehensive e-learning platform including course creation, content management, learner enrollment, and progress tracking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Milestones and Timeline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established a structured timeline for the development of the E-Learning Platform. Each phase involved specific deliverables and milestones.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529727"/>
            <a:ext cx="7667744" cy="721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Milestones and Timeline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69620" y="4910852"/>
            <a:ext cx="13091160" cy="3048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2308146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2076093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49329" y="4737675"/>
            <a:ext cx="148233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989409" y="5900380"/>
            <a:ext cx="2668310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989409" y="6393061"/>
            <a:ext cx="266831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authentication and course availability management.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635943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5403890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553075" y="4737675"/>
            <a:ext cx="196334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4317087" y="5900380"/>
            <a:ext cx="266842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317087" y="6393061"/>
            <a:ext cx="2668429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booking and scheduling.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8963620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31568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80872" y="4737675"/>
            <a:ext cx="195977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644884" y="5900380"/>
            <a:ext cx="2668310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644884" y="6393061"/>
            <a:ext cx="266831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 Information management and user dashboard development.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291417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12059364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2213312" y="4737675"/>
            <a:ext cx="186690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3" name="Text 20"/>
          <p:cNvSpPr/>
          <p:nvPr/>
        </p:nvSpPr>
        <p:spPr>
          <a:xfrm>
            <a:off x="10972562" y="5900380"/>
            <a:ext cx="266842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4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10972562" y="6393061"/>
            <a:ext cx="2668429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 system and admin dashboard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274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 Specification 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11423"/>
            <a:ext cx="3664863" cy="4435316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4585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Requirements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2608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Quad-core Processor 8 GB RAM or more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73118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GB SSD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517338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Internet (1 Mbps+)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61558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Browsers (Chrome, Firefox, Safari)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2811423"/>
            <a:ext cx="3664863" cy="4435316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301" y="3045857"/>
            <a:ext cx="31873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Requirements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06301" y="355401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301" y="399621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Spring Boot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06301" y="443841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 21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06301" y="488061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06301" y="532280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IntelliJ IDEA/VSCode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406301" y="576500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Git 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406301" y="620720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Maven/Gradle 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406301" y="664940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Postman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78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Diagram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58" y="1916668"/>
            <a:ext cx="8285083" cy="4975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47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933926"/>
            <a:ext cx="12722662" cy="697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Entity Relationship Diagram and Database Design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86" y="2055852"/>
            <a:ext cx="7921228" cy="4660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3545" y="6955750"/>
            <a:ext cx="13143309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sahana L</cp:lastModifiedBy>
  <cp:revision>2</cp:revision>
  <dcterms:created xsi:type="dcterms:W3CDTF">2024-12-02T10:13:50Z</dcterms:created>
  <dcterms:modified xsi:type="dcterms:W3CDTF">2024-12-06T14:10:00Z</dcterms:modified>
</cp:coreProperties>
</file>